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64" r:id="rId9"/>
    <p:sldId id="265" r:id="rId10"/>
    <p:sldId id="267" r:id="rId11"/>
    <p:sldId id="274" r:id="rId12"/>
    <p:sldId id="268" r:id="rId13"/>
    <p:sldId id="269" r:id="rId14"/>
    <p:sldId id="270" r:id="rId15"/>
    <p:sldId id="271" r:id="rId16"/>
    <p:sldId id="272" r:id="rId17"/>
    <p:sldId id="273" r:id="rId18"/>
  </p:sldIdLst>
  <p:sldSz cx="12192000" cy="6858000"/>
  <p:notesSz cx="7559675" cy="106918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4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778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32" y="21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2.png>
</file>

<file path=ppt/media/image3.jpe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280" y="160452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8720" y="160452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280" y="368208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8720" y="368208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2920" cy="11063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ko-KR" sz="4400" b="0" strike="noStrike" spc="-1">
                <a:solidFill>
                  <a:srgbClr val="000000"/>
                </a:solidFill>
                <a:latin typeface="Arial"/>
              </a:rPr>
              <a:t>제목 텍스트의 서식을 편집하려면 클릭하십시오.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개요 텍스트의 서식을 편집하려면 클릭하십시오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2번째 개요 수준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3번째 개요 수준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4번째 개요 수준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5번째 개요 수준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6번째 개요 수준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7번째 개요 수준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pi@192.168.0.4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mailto:pi@192.168.0.5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1523880" y="1774080"/>
            <a:ext cx="9142920" cy="97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90000"/>
              </a:lnSpc>
            </a:pPr>
            <a:r>
              <a:rPr lang="en-US" sz="60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인수인계 구동 과정</a:t>
            </a:r>
            <a:endParaRPr lang="en-US" sz="6000" b="0" strike="noStrike" spc="-1">
              <a:latin typeface="Noto Sans CJK JP"/>
            </a:endParaRPr>
          </a:p>
        </p:txBody>
      </p:sp>
      <p:sp>
        <p:nvSpPr>
          <p:cNvPr id="39" name="CustomShape 2"/>
          <p:cNvSpPr/>
          <p:nvPr/>
        </p:nvSpPr>
        <p:spPr>
          <a:xfrm>
            <a:off x="1523880" y="360216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832175" y="3895434"/>
            <a:ext cx="6096000" cy="231394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&lt;</a:t>
            </a:r>
            <a:r>
              <a:rPr lang="en-US" altLang="ko-KR" sz="2000" b="1" spc="-1" dirty="0" err="1" smtClean="0">
                <a:solidFill>
                  <a:srgbClr val="FF0000"/>
                </a:solidFill>
                <a:latin typeface="맑은 고딕"/>
              </a:rPr>
              <a:t>wifi</a:t>
            </a:r>
            <a:r>
              <a:rPr lang="ko-KR" altLang="en-US" sz="2000" b="1" spc="-1" dirty="0" smtClean="0">
                <a:solidFill>
                  <a:srgbClr val="FF0000"/>
                </a:solidFill>
                <a:latin typeface="맑은 고딕"/>
              </a:rPr>
              <a:t>가 </a:t>
            </a: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bog</a:t>
            </a:r>
            <a:r>
              <a:rPr lang="ko-KR" altLang="en-US" sz="2000" b="1" spc="-1" dirty="0" smtClean="0">
                <a:solidFill>
                  <a:srgbClr val="FF0000"/>
                </a:solidFill>
                <a:latin typeface="맑은 고딕"/>
              </a:rPr>
              <a:t>인 </a:t>
            </a:r>
            <a:r>
              <a:rPr lang="ko-KR" altLang="en-US" sz="2000" b="1" spc="-1" dirty="0" err="1" smtClean="0">
                <a:solidFill>
                  <a:srgbClr val="FF0000"/>
                </a:solidFill>
                <a:latin typeface="맑은 고딕"/>
              </a:rPr>
              <a:t>터틀봇</a:t>
            </a: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&gt;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1. </a:t>
            </a:r>
            <a:r>
              <a:rPr lang="en-US" altLang="ko-KR" sz="2000" b="1" spc="-1" dirty="0" err="1" smtClean="0">
                <a:solidFill>
                  <a:srgbClr val="FF0000"/>
                </a:solidFill>
                <a:latin typeface="맑은 고딕"/>
              </a:rPr>
              <a:t>키보드</a:t>
            </a: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 </a:t>
            </a:r>
            <a:r>
              <a:rPr lang="en-US" altLang="ko-KR" sz="2000" b="1" spc="-1" dirty="0" err="1">
                <a:solidFill>
                  <a:srgbClr val="FF0000"/>
                </a:solidFill>
                <a:latin typeface="맑은 고딕"/>
              </a:rPr>
              <a:t>입력</a:t>
            </a:r>
            <a:r>
              <a:rPr lang="en-US" altLang="ko-KR" sz="2000" b="1" spc="-1" dirty="0">
                <a:solidFill>
                  <a:srgbClr val="FF0000"/>
                </a:solidFill>
                <a:latin typeface="맑은 고딕"/>
              </a:rPr>
              <a:t>: </a:t>
            </a:r>
            <a:r>
              <a:rPr lang="en-US" altLang="ko-KR" sz="2000" b="1" spc="-1" dirty="0" err="1" smtClean="0">
                <a:solidFill>
                  <a:srgbClr val="FF0000"/>
                </a:solidFill>
                <a:latin typeface="맑은 고딕"/>
              </a:rPr>
              <a:t>Ctrl+Alt+T</a:t>
            </a:r>
            <a:endParaRPr lang="en-US" sz="2000" b="1" strike="noStrike" spc="-1" dirty="0" smtClean="0">
              <a:solidFill>
                <a:srgbClr val="FF0000"/>
              </a:solidFill>
              <a:latin typeface="맑은 고딕"/>
              <a:ea typeface="DejaVu San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2. </a:t>
            </a:r>
            <a:r>
              <a:rPr lang="en-US" sz="2000" b="1" strike="noStrike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0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0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0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0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ssh</a:t>
            </a:r>
            <a:r>
              <a:rPr lang="en-US" sz="20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0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ubuntu@</a:t>
            </a:r>
            <a:r>
              <a:rPr lang="en-US" sz="2000" b="1" u="sng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192.168.0.26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3. </a:t>
            </a:r>
            <a:r>
              <a:rPr lang="ko-KR" altLang="en-US" sz="2000" b="1" spc="-1" dirty="0" smtClean="0">
                <a:solidFill>
                  <a:srgbClr val="FF0000"/>
                </a:solidFill>
                <a:latin typeface="맑은 고딕"/>
              </a:rPr>
              <a:t>패스워드</a:t>
            </a: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: </a:t>
            </a:r>
            <a:r>
              <a:rPr lang="en-US" altLang="ko-KR" sz="2000" b="1" spc="-1" dirty="0" err="1" smtClean="0">
                <a:solidFill>
                  <a:srgbClr val="FF0000"/>
                </a:solidFill>
                <a:latin typeface="맑은 고딕"/>
              </a:rPr>
              <a:t>turtlebot</a:t>
            </a:r>
            <a:endParaRPr lang="en-US" sz="2000" b="0" strike="noStrike" spc="-1" dirty="0">
              <a:latin typeface="Noto Sans CJK JP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의자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(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두번째 창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 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6" name="CustomShape 1"/>
          <p:cNvSpPr/>
          <p:nvPr/>
        </p:nvSpPr>
        <p:spPr>
          <a:xfrm>
            <a:off x="6166320" y="3888029"/>
            <a:ext cx="6096000" cy="2313947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&lt;</a:t>
            </a:r>
            <a:r>
              <a:rPr lang="en-US" altLang="ko-KR" sz="2000" b="1" spc="-1" dirty="0" err="1" smtClean="0">
                <a:solidFill>
                  <a:srgbClr val="FF0000"/>
                </a:solidFill>
                <a:latin typeface="맑은 고딕"/>
              </a:rPr>
              <a:t>wifi</a:t>
            </a:r>
            <a:r>
              <a:rPr lang="ko-KR" altLang="en-US" sz="2000" b="1" spc="-1" dirty="0" smtClean="0">
                <a:solidFill>
                  <a:srgbClr val="FF0000"/>
                </a:solidFill>
                <a:latin typeface="맑은 고딕"/>
              </a:rPr>
              <a:t>가 </a:t>
            </a: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LVL</a:t>
            </a:r>
            <a:r>
              <a:rPr lang="ko-KR" altLang="en-US" sz="2000" b="1" spc="-1" dirty="0" smtClean="0">
                <a:solidFill>
                  <a:srgbClr val="FF0000"/>
                </a:solidFill>
                <a:latin typeface="맑은 고딕"/>
              </a:rPr>
              <a:t>인 </a:t>
            </a:r>
            <a:r>
              <a:rPr lang="ko-KR" altLang="en-US" sz="2000" b="1" spc="-1" dirty="0" err="1" smtClean="0">
                <a:solidFill>
                  <a:srgbClr val="FF0000"/>
                </a:solidFill>
                <a:latin typeface="맑은 고딕"/>
              </a:rPr>
              <a:t>터틀봇</a:t>
            </a: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&gt;</a:t>
            </a: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1. </a:t>
            </a:r>
            <a:r>
              <a:rPr lang="en-US" altLang="ko-KR" sz="2000" b="1" spc="-1" dirty="0" err="1" smtClean="0">
                <a:solidFill>
                  <a:srgbClr val="FF0000"/>
                </a:solidFill>
                <a:latin typeface="맑은 고딕"/>
              </a:rPr>
              <a:t>키보드</a:t>
            </a: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 </a:t>
            </a:r>
            <a:r>
              <a:rPr lang="en-US" altLang="ko-KR" sz="2000" b="1" spc="-1" dirty="0" err="1">
                <a:solidFill>
                  <a:srgbClr val="FF0000"/>
                </a:solidFill>
                <a:latin typeface="맑은 고딕"/>
              </a:rPr>
              <a:t>입력</a:t>
            </a:r>
            <a:r>
              <a:rPr lang="en-US" altLang="ko-KR" sz="2000" b="1" spc="-1" dirty="0">
                <a:solidFill>
                  <a:srgbClr val="FF0000"/>
                </a:solidFill>
                <a:latin typeface="맑은 고딕"/>
              </a:rPr>
              <a:t>: </a:t>
            </a:r>
            <a:r>
              <a:rPr lang="en-US" altLang="ko-KR" sz="2000" b="1" spc="-1" dirty="0" err="1" smtClean="0">
                <a:solidFill>
                  <a:srgbClr val="FF0000"/>
                </a:solidFill>
                <a:latin typeface="맑은 고딕"/>
              </a:rPr>
              <a:t>Ctrl+Alt+T</a:t>
            </a:r>
            <a:endParaRPr lang="en-US" sz="2000" b="1" strike="noStrike" spc="-1" dirty="0" smtClean="0">
              <a:solidFill>
                <a:srgbClr val="FF0000"/>
              </a:solidFill>
              <a:latin typeface="맑은 고딕"/>
              <a:ea typeface="DejaVu San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0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2. </a:t>
            </a:r>
            <a:r>
              <a:rPr lang="en-US" sz="2000" b="1" strike="noStrike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0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0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0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0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ssh</a:t>
            </a:r>
            <a:r>
              <a:rPr lang="en-US" sz="20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0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ubuntu@</a:t>
            </a:r>
            <a:r>
              <a:rPr lang="en-US" sz="2000" b="1" u="sng" spc="-1" dirty="0">
                <a:solidFill>
                  <a:srgbClr val="FF0000"/>
                </a:solidFill>
                <a:latin typeface="맑은 고딕"/>
              </a:rPr>
              <a:t>172.16.0.112</a:t>
            </a:r>
            <a:endParaRPr lang="en-US" sz="2000" b="1" u="sng" strike="noStrike" spc="-1" dirty="0" smtClean="0">
              <a:solidFill>
                <a:srgbClr val="FF0000"/>
              </a:solidFill>
              <a:latin typeface="맑은 고딕"/>
              <a:ea typeface="DejaVu Sans"/>
            </a:endParaRPr>
          </a:p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3. </a:t>
            </a:r>
            <a:r>
              <a:rPr lang="ko-KR" altLang="en-US" sz="2000" b="1" spc="-1" dirty="0" smtClean="0">
                <a:solidFill>
                  <a:srgbClr val="FF0000"/>
                </a:solidFill>
                <a:latin typeface="맑은 고딕"/>
              </a:rPr>
              <a:t>패스워드</a:t>
            </a:r>
            <a:r>
              <a:rPr lang="en-US" altLang="ko-KR" sz="2000" b="1" spc="-1" dirty="0" smtClean="0">
                <a:solidFill>
                  <a:srgbClr val="FF0000"/>
                </a:solidFill>
                <a:latin typeface="맑은 고딕"/>
              </a:rPr>
              <a:t>: </a:t>
            </a:r>
            <a:r>
              <a:rPr lang="en-US" altLang="ko-KR" sz="2000" b="1" spc="-1" dirty="0" err="1" smtClean="0">
                <a:solidFill>
                  <a:srgbClr val="FF0000"/>
                </a:solidFill>
                <a:latin typeface="맑은 고딕"/>
              </a:rPr>
              <a:t>turtlebot</a:t>
            </a:r>
            <a:endParaRPr lang="en-US" sz="2000" b="0" strike="noStrike" spc="-1" dirty="0">
              <a:latin typeface="Noto Sans CJK JP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03" t="21234" r="52066" b="65210"/>
          <a:stretch/>
        </p:blipFill>
        <p:spPr>
          <a:xfrm>
            <a:off x="1406657" y="1930417"/>
            <a:ext cx="3694546" cy="766618"/>
          </a:xfrm>
          <a:prstGeom prst="rect">
            <a:avLst/>
          </a:prstGeom>
        </p:spPr>
      </p:pic>
      <p:sp>
        <p:nvSpPr>
          <p:cNvPr id="10" name="CustomShape 2"/>
          <p:cNvSpPr/>
          <p:nvPr/>
        </p:nvSpPr>
        <p:spPr>
          <a:xfrm>
            <a:off x="231480" y="2787139"/>
            <a:ext cx="5797225" cy="51925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altLang="ko-KR" sz="2400" spc="-1" dirty="0" smtClean="0">
                <a:latin typeface="Noto Sans CJK JP"/>
              </a:rPr>
              <a:t> </a:t>
            </a:r>
            <a:r>
              <a:rPr lang="ko-KR" altLang="en-US" sz="1400" spc="-1" dirty="0" smtClean="0">
                <a:latin typeface="Noto Sans CJK JP"/>
              </a:rPr>
              <a:t>패스워드를 입력할 때</a:t>
            </a:r>
            <a:r>
              <a:rPr lang="en-US" altLang="ko-KR" sz="1400" spc="-1" dirty="0" smtClean="0">
                <a:latin typeface="Noto Sans CJK JP"/>
              </a:rPr>
              <a:t>, </a:t>
            </a:r>
            <a:r>
              <a:rPr lang="ko-KR" altLang="en-US" sz="1400" spc="-1" dirty="0" smtClean="0">
                <a:latin typeface="Noto Sans CJK JP"/>
              </a:rPr>
              <a:t>입력하는 것이 보이지 않는 것이 정상입니다</a:t>
            </a:r>
            <a:r>
              <a:rPr lang="en-US" altLang="ko-KR" sz="1400" spc="-1" dirty="0" smtClean="0">
                <a:latin typeface="Noto Sans CJK JP"/>
              </a:rPr>
              <a:t>.</a:t>
            </a:r>
            <a:endParaRPr lang="en-US" sz="1400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Noto Sans CJK JP"/>
            </a:endParaRPr>
          </a:p>
        </p:txBody>
      </p:sp>
      <p:grpSp>
        <p:nvGrpSpPr>
          <p:cNvPr id="7" name="그룹 6"/>
          <p:cNvGrpSpPr/>
          <p:nvPr/>
        </p:nvGrpSpPr>
        <p:grpSpPr>
          <a:xfrm>
            <a:off x="6354226" y="705167"/>
            <a:ext cx="5319384" cy="2081972"/>
            <a:chOff x="6310265" y="1068634"/>
            <a:chExt cx="5319384" cy="2081972"/>
          </a:xfrm>
        </p:grpSpPr>
        <p:pic>
          <p:nvPicPr>
            <p:cNvPr id="9" name="그림 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423" t="40767" r="35691" b="22416"/>
            <a:stretch/>
          </p:blipFill>
          <p:spPr>
            <a:xfrm>
              <a:off x="6310265" y="1068634"/>
              <a:ext cx="5319384" cy="2081972"/>
            </a:xfrm>
            <a:prstGeom prst="rect">
              <a:avLst/>
            </a:prstGeom>
          </p:spPr>
        </p:pic>
        <p:sp>
          <p:nvSpPr>
            <p:cNvPr id="5" name="직사각형 4"/>
            <p:cNvSpPr/>
            <p:nvPr/>
          </p:nvSpPr>
          <p:spPr>
            <a:xfrm>
              <a:off x="7218485" y="2994580"/>
              <a:ext cx="3833446" cy="156026"/>
            </a:xfrm>
            <a:prstGeom prst="rect">
              <a:avLst/>
            </a:prstGeom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" name="TextBox 7"/>
          <p:cNvSpPr txBox="1"/>
          <p:nvPr/>
        </p:nvSpPr>
        <p:spPr>
          <a:xfrm>
            <a:off x="5304673" y="2906022"/>
            <a:ext cx="5703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spc="-1" dirty="0">
                <a:latin typeface="Noto Sans CJK JP"/>
              </a:rPr>
              <a:t>성공적으로 </a:t>
            </a:r>
            <a:r>
              <a:rPr lang="ko-KR" altLang="en-US" sz="1400" spc="-1" dirty="0" err="1">
                <a:latin typeface="Noto Sans CJK JP"/>
              </a:rPr>
              <a:t>로그인이</a:t>
            </a:r>
            <a:r>
              <a:rPr lang="ko-KR" altLang="en-US" sz="1400" spc="-1" dirty="0">
                <a:latin typeface="Noto Sans CJK JP"/>
              </a:rPr>
              <a:t> 되면 이런 창이 뜹니다</a:t>
            </a:r>
            <a:r>
              <a:rPr lang="en-US" altLang="ko-KR" sz="1400" spc="-1" dirty="0" smtClean="0">
                <a:latin typeface="Noto Sans CJK JP"/>
              </a:rPr>
              <a:t>.</a:t>
            </a:r>
            <a:endParaRPr lang="en-US" altLang="ko-KR" sz="1400" spc="-1" dirty="0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의자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(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두번째 창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 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3398" y="1031193"/>
            <a:ext cx="5696745" cy="3200847"/>
          </a:xfrm>
          <a:prstGeom prst="rect">
            <a:avLst/>
          </a:prstGeom>
        </p:spPr>
      </p:pic>
      <p:sp>
        <p:nvSpPr>
          <p:cNvPr id="6" name="CustomShape 1"/>
          <p:cNvSpPr/>
          <p:nvPr/>
        </p:nvSpPr>
        <p:spPr>
          <a:xfrm>
            <a:off x="1686529" y="5368902"/>
            <a:ext cx="8818942" cy="9148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0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4. </a:t>
            </a:r>
            <a:r>
              <a:rPr lang="en-US" sz="2000" b="1" strike="noStrike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0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0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0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000" b="1" spc="-1" dirty="0" err="1">
                <a:solidFill>
                  <a:srgbClr val="FF0000"/>
                </a:solidFill>
                <a:latin typeface="맑은 고딕"/>
              </a:rPr>
              <a:t>roslaunch</a:t>
            </a:r>
            <a:r>
              <a:rPr lang="en-US" sz="2000" b="1" spc="-1" dirty="0">
                <a:solidFill>
                  <a:srgbClr val="FF0000"/>
                </a:solidFill>
                <a:latin typeface="맑은 고딕"/>
              </a:rPr>
              <a:t> turtlebot3_bringup turtlebot3_robot.launch</a:t>
            </a:r>
            <a:endParaRPr lang="en-US" sz="2000" b="1" strike="noStrike" spc="-1" dirty="0" smtClean="0">
              <a:solidFill>
                <a:srgbClr val="FF0000"/>
              </a:solidFill>
              <a:latin typeface="맑은 고딕"/>
              <a:ea typeface="DejaVu Sans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0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설명</a:t>
            </a:r>
            <a:r>
              <a:rPr lang="en-US" sz="20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: </a:t>
            </a:r>
            <a:r>
              <a:rPr lang="en-US" sz="20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Callibration</a:t>
            </a:r>
            <a:r>
              <a:rPr lang="en-US" sz="20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End </a:t>
            </a:r>
            <a:r>
              <a:rPr lang="en-US" sz="20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뜨면</a:t>
            </a:r>
            <a:r>
              <a:rPr lang="en-US" sz="20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0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완료</a:t>
            </a:r>
            <a:endParaRPr lang="en-US" sz="2000" b="0" strike="noStrike" spc="-1" dirty="0">
              <a:latin typeface="Noto Sans CJK JP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086" t="40767" r="35692" b="22086"/>
          <a:stretch/>
        </p:blipFill>
        <p:spPr>
          <a:xfrm>
            <a:off x="410839" y="1581309"/>
            <a:ext cx="5353269" cy="210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71523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523880" y="4728026"/>
            <a:ext cx="9142920" cy="27596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1.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키보드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입력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: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Ctrl+Alt+T</a:t>
            </a:r>
            <a:endParaRPr lang="en-US" sz="2400" b="1" strike="noStrike" spc="-1" dirty="0" smtClean="0">
              <a:solidFill>
                <a:srgbClr val="FF0000"/>
              </a:solidFill>
              <a:latin typeface="맑은 고딕"/>
              <a:ea typeface="DejaVu Sans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2. </a:t>
            </a:r>
            <a:r>
              <a:rPr lang="en-US" sz="2400" b="1" strike="noStrike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rosrun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icsr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jjmaster.py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ko-KR" altLang="en-US" sz="2400" b="1" spc="-1" dirty="0" smtClean="0">
                <a:solidFill>
                  <a:srgbClr val="FF0000"/>
                </a:solidFill>
                <a:latin typeface="맑은 고딕"/>
              </a:rPr>
              <a:t>그림처럼 에러 </a:t>
            </a:r>
            <a:r>
              <a:rPr lang="ko-KR" altLang="en-US" sz="2400" b="1" spc="-1" dirty="0" err="1" smtClean="0">
                <a:solidFill>
                  <a:srgbClr val="FF0000"/>
                </a:solidFill>
                <a:latin typeface="맑은 고딕"/>
              </a:rPr>
              <a:t>멘트</a:t>
            </a:r>
            <a:r>
              <a:rPr lang="ko-KR" altLang="en-US" sz="2400" b="1" spc="-1" dirty="0" smtClean="0">
                <a:solidFill>
                  <a:srgbClr val="FF0000"/>
                </a:solidFill>
                <a:latin typeface="맑은 고딕"/>
              </a:rPr>
              <a:t> 없으면 된 것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.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icsr은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파일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경로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,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py은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코드가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있는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파이썬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파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일</a:t>
            </a:r>
            <a:endParaRPr lang="en-US" sz="2400" b="1" strike="noStrike" spc="-1" dirty="0" smtClean="0">
              <a:solidFill>
                <a:srgbClr val="000000"/>
              </a:solidFill>
              <a:latin typeface="맑은 고딕"/>
              <a:ea typeface="DejaVu Sans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의자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(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세번째 창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 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889" y="2838026"/>
            <a:ext cx="5210902" cy="11050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1111679" y="4299438"/>
            <a:ext cx="9967680" cy="216004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1.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키보드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입력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: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Ctrl+Alt+T</a:t>
            </a:r>
            <a:endParaRPr lang="en-US" sz="2400" b="1" strike="noStrike" spc="-1" dirty="0" smtClean="0">
              <a:solidFill>
                <a:srgbClr val="FF0000"/>
              </a:solidFill>
              <a:latin typeface="맑은 고딕"/>
              <a:ea typeface="DejaVu Sans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2. </a:t>
            </a:r>
            <a:r>
              <a:rPr lang="en-US" sz="2400" b="1" strike="noStrike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rostopic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pub -1 /height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std_msgs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/String “test1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”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3. </a:t>
            </a:r>
            <a:r>
              <a:rPr lang="en-US" sz="2400" b="1" strike="noStrike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rostopic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pub -1 /height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std_msgs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/String “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test2”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pc="-1" dirty="0" smtClean="0">
                <a:solidFill>
                  <a:srgbClr val="FF0000"/>
                </a:solidFill>
                <a:latin typeface="맑은 고딕"/>
              </a:rPr>
              <a:t>(test1, test2-&gt; </a:t>
            </a:r>
            <a:r>
              <a:rPr lang="ko-KR" altLang="en-US" sz="2400" b="1" spc="-1" dirty="0" smtClean="0">
                <a:solidFill>
                  <a:srgbClr val="FF0000"/>
                </a:solidFill>
                <a:latin typeface="맑은 고딕"/>
              </a:rPr>
              <a:t>시나리오 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1, test3, test2 -&gt; </a:t>
            </a:r>
            <a:r>
              <a:rPr lang="ko-KR" altLang="en-US" sz="2400" b="1" spc="-1" dirty="0" smtClean="0">
                <a:solidFill>
                  <a:srgbClr val="FF0000"/>
                </a:solidFill>
                <a:latin typeface="맑은 고딕"/>
              </a:rPr>
              <a:t>시나리오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2</a:t>
            </a:r>
            <a:r>
              <a:rPr lang="en-US" sz="2400" b="1" spc="-1" dirty="0" smtClean="0">
                <a:solidFill>
                  <a:srgbClr val="FF0000"/>
                </a:solidFill>
                <a:latin typeface="맑은 고딕"/>
              </a:rPr>
              <a:t>)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rostopic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pub(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명령을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준다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) -1(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한번만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)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주는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데이터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“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데이터명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”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의자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(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네번째 창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 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147" y="2924104"/>
            <a:ext cx="5696745" cy="10097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책장-앱 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1584360" y="5040000"/>
            <a:ext cx="9142920" cy="106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배터리 장착 혹은 전원선 연결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+슬라이드 스위치 on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>
              <a:latin typeface="Noto Sans CJK JP"/>
            </a:endParaRPr>
          </a:p>
        </p:txBody>
      </p:sp>
      <p:pic>
        <p:nvPicPr>
          <p:cNvPr id="87" name="그림 61"/>
          <p:cNvPicPr/>
          <p:nvPr/>
        </p:nvPicPr>
        <p:blipFill>
          <a:blip r:embed="rId2"/>
          <a:stretch/>
        </p:blipFill>
        <p:spPr>
          <a:xfrm>
            <a:off x="3600000" y="620640"/>
            <a:ext cx="4940280" cy="3915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015451" y="6030720"/>
            <a:ext cx="10161097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Start Pairing-Stop Pairing-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블루투스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기기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선택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-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책 그림 밑의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버튼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클릭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앱-책장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90" name="그림 2"/>
          <p:cNvPicPr/>
          <p:nvPr/>
        </p:nvPicPr>
        <p:blipFill>
          <a:blip r:embed="rId2"/>
          <a:stretch/>
        </p:blipFill>
        <p:spPr>
          <a:xfrm>
            <a:off x="3520800" y="265320"/>
            <a:ext cx="2117160" cy="5176440"/>
          </a:xfrm>
          <a:prstGeom prst="rect">
            <a:avLst/>
          </a:prstGeom>
          <a:ln>
            <a:noFill/>
          </a:ln>
        </p:spPr>
      </p:pic>
      <p:pic>
        <p:nvPicPr>
          <p:cNvPr id="91" name="그림 7"/>
          <p:cNvPicPr/>
          <p:nvPr/>
        </p:nvPicPr>
        <p:blipFill>
          <a:blip r:embed="rId3"/>
          <a:stretch/>
        </p:blipFill>
        <p:spPr>
          <a:xfrm>
            <a:off x="5638680" y="265320"/>
            <a:ext cx="2161800" cy="5176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523880" y="593388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서랍 열기 (앱) - 책 뽑기 – 초음파 센서 감지 – 서랍 닫힘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책장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94" name="그림 2"/>
          <p:cNvPicPr/>
          <p:nvPr/>
        </p:nvPicPr>
        <p:blipFill>
          <a:blip r:embed="rId2"/>
          <a:stretch/>
        </p:blipFill>
        <p:spPr>
          <a:xfrm>
            <a:off x="3305520" y="1336320"/>
            <a:ext cx="5579640" cy="4184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1523880" y="572976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위쪽 센서 근접: 어른 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아래쪽 센서 근접: 어린이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키 높이 장치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97" name="그림 3"/>
          <p:cNvPicPr/>
          <p:nvPr/>
        </p:nvPicPr>
        <p:blipFill>
          <a:blip r:embed="rId2"/>
          <a:stretch/>
        </p:blipFill>
        <p:spPr>
          <a:xfrm rot="5400000">
            <a:off x="3583080" y="933480"/>
            <a:ext cx="5024880" cy="3954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책상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첫번째 창</a:t>
            </a:r>
            <a:r>
              <a:rPr lang="en-US" altLang="ko-KR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42" name="그림 3"/>
          <p:cNvPicPr/>
          <p:nvPr/>
        </p:nvPicPr>
        <p:blipFill>
          <a:blip r:embed="rId2"/>
          <a:stretch/>
        </p:blipFill>
        <p:spPr>
          <a:xfrm>
            <a:off x="3456000" y="598320"/>
            <a:ext cx="5333760" cy="400968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737480" y="5192400"/>
            <a:ext cx="9142920" cy="1500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1.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키보드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2.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roscore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Started core service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뜨면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완료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6" name="CustomShape 2"/>
          <p:cNvSpPr/>
          <p:nvPr/>
        </p:nvSpPr>
        <p:spPr>
          <a:xfrm>
            <a:off x="125220" y="1830420"/>
            <a:ext cx="3224520" cy="1500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>
              <a:lnSpc>
                <a:spcPct val="150000"/>
              </a:lnSpc>
              <a:spcBef>
                <a:spcPts val="1001"/>
              </a:spcBef>
            </a:pPr>
            <a:r>
              <a:rPr lang="ko-KR" altLang="en-US" sz="2000" b="0" strike="noStrike" spc="-1" dirty="0" smtClean="0">
                <a:latin typeface="Noto Sans CJK JP"/>
              </a:rPr>
              <a:t>터미널을 열기 전에</a:t>
            </a:r>
            <a:r>
              <a:rPr lang="en-US" altLang="ko-KR" sz="2000" b="0" strike="noStrike" spc="-1" dirty="0" smtClean="0">
                <a:latin typeface="Noto Sans CJK JP"/>
              </a:rPr>
              <a:t>,</a:t>
            </a:r>
          </a:p>
          <a:p>
            <a:pPr>
              <a:lnSpc>
                <a:spcPct val="150000"/>
              </a:lnSpc>
              <a:spcBef>
                <a:spcPts val="1001"/>
              </a:spcBef>
            </a:pPr>
            <a:r>
              <a:rPr lang="en-US" sz="2000" spc="-1" dirty="0" err="1" smtClean="0">
                <a:latin typeface="Noto Sans CJK JP"/>
              </a:rPr>
              <a:t>Wifi</a:t>
            </a:r>
            <a:r>
              <a:rPr lang="ko-KR" altLang="en-US" sz="2000" spc="-1" dirty="0" smtClean="0">
                <a:latin typeface="Noto Sans CJK JP"/>
              </a:rPr>
              <a:t>가 </a:t>
            </a:r>
            <a:r>
              <a:rPr lang="en-US" altLang="ko-KR" sz="2000" spc="-1" dirty="0" smtClean="0">
                <a:latin typeface="Noto Sans CJK JP"/>
              </a:rPr>
              <a:t>‘bog’</a:t>
            </a:r>
            <a:r>
              <a:rPr lang="ko-KR" altLang="en-US" sz="2000" spc="-1" dirty="0" smtClean="0">
                <a:latin typeface="Noto Sans CJK JP"/>
              </a:rPr>
              <a:t>로 연결됐는지 확인해야 합니다</a:t>
            </a:r>
            <a:r>
              <a:rPr lang="en-US" altLang="ko-KR" sz="2000" spc="-1" dirty="0" smtClean="0">
                <a:latin typeface="Noto Sans CJK JP"/>
              </a:rPr>
              <a:t>.</a:t>
            </a:r>
            <a:endParaRPr lang="en-US" sz="20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책상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두번째 창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44" name="CustomShape 2"/>
          <p:cNvSpPr/>
          <p:nvPr/>
        </p:nvSpPr>
        <p:spPr>
          <a:xfrm>
            <a:off x="1523880" y="5276520"/>
            <a:ext cx="9142920" cy="15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1.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키보드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2.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rosrun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bog_table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bog_master.py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: PC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파이썬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파일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실행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45" name="그림 2"/>
          <p:cNvPicPr/>
          <p:nvPr/>
        </p:nvPicPr>
        <p:blipFill>
          <a:blip r:embed="rId2"/>
          <a:stretch/>
        </p:blipFill>
        <p:spPr>
          <a:xfrm>
            <a:off x="3990600" y="3328920"/>
            <a:ext cx="4209480" cy="199080"/>
          </a:xfrm>
          <a:prstGeom prst="rect">
            <a:avLst/>
          </a:prstGeom>
          <a:ln>
            <a:noFill/>
          </a:ln>
        </p:spPr>
      </p:pic>
      <p:sp>
        <p:nvSpPr>
          <p:cNvPr id="5" name="CustomShape 3"/>
          <p:cNvSpPr/>
          <p:nvPr/>
        </p:nvSpPr>
        <p:spPr>
          <a:xfrm>
            <a:off x="6221187" y="3266072"/>
            <a:ext cx="3781939" cy="261928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altLang="ko-KR" b="1" spc="-1" dirty="0" err="1">
                <a:solidFill>
                  <a:schemeClr val="bg1"/>
                </a:solidFill>
                <a:latin typeface="맑은 고딕"/>
              </a:rPr>
              <a:t>rosrun</a:t>
            </a:r>
            <a:r>
              <a:rPr lang="en-US" altLang="ko-KR" b="1" spc="-1" dirty="0">
                <a:solidFill>
                  <a:schemeClr val="bg1"/>
                </a:solidFill>
                <a:latin typeface="맑은 고딕"/>
              </a:rPr>
              <a:t> </a:t>
            </a:r>
            <a:r>
              <a:rPr lang="en-US" altLang="ko-KR" b="1" spc="-1" dirty="0" err="1">
                <a:solidFill>
                  <a:schemeClr val="bg1"/>
                </a:solidFill>
                <a:latin typeface="맑은 고딕"/>
              </a:rPr>
              <a:t>bog_table</a:t>
            </a:r>
            <a:r>
              <a:rPr lang="en-US" altLang="ko-KR" b="1" spc="-1" dirty="0">
                <a:solidFill>
                  <a:schemeClr val="bg1"/>
                </a:solidFill>
                <a:latin typeface="맑은 고딕"/>
              </a:rPr>
              <a:t> bog_master.py</a:t>
            </a:r>
            <a:endParaRPr lang="en-US" sz="1800" b="0" strike="noStrike" spc="-1" dirty="0">
              <a:solidFill>
                <a:schemeClr val="bg1"/>
              </a:solidFill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1513080" y="4669560"/>
            <a:ext cx="9142920" cy="238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ko-KR" sz="1800" b="0" strike="noStrike" spc="-1">
                <a:solidFill>
                  <a:srgbClr val="000000"/>
                </a:solidFill>
                <a:latin typeface="Arial"/>
              </a:rPr>
              <a:t>리니어 모터 위치 확인하는 법 </a:t>
            </a:r>
            <a:r>
              <a:t/>
            </a:r>
            <a:br/>
            <a:r>
              <a:t/>
            </a:r>
            <a:br/>
            <a:r>
              <a:rPr lang="ko-KR" sz="1800" b="0" strike="noStrike" spc="-1">
                <a:solidFill>
                  <a:srgbClr val="000000"/>
                </a:solidFill>
                <a:latin typeface="Arial"/>
              </a:rPr>
              <a:t>리니어 모터에 연결된 라즈베리파이의 Ip를 확인하여 몇 번 리니어 모터인지 알 수 있다.</a:t>
            </a:r>
            <a:r>
              <a:t/>
            </a:r>
            <a:br/>
            <a:r>
              <a:t/>
            </a:r>
            <a:br/>
            <a:r>
              <a:rPr lang="ko-KR" sz="1800" b="0" strike="noStrike" spc="-1">
                <a:solidFill>
                  <a:srgbClr val="000000"/>
                </a:solidFill>
                <a:latin typeface="Arial"/>
              </a:rPr>
              <a:t>리니어 모터가 책상 중앙에 있으면 center, 가장 자리에 있으면 side </a:t>
            </a:r>
            <a:r>
              <a:t/>
            </a:r>
            <a:br/>
            <a:r>
              <a:t/>
            </a:r>
            <a:br/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" name="그림 51"/>
          <p:cNvPicPr/>
          <p:nvPr/>
        </p:nvPicPr>
        <p:blipFill>
          <a:blip r:embed="rId2"/>
          <a:stretch/>
        </p:blipFill>
        <p:spPr>
          <a:xfrm>
            <a:off x="1511640" y="1008000"/>
            <a:ext cx="7272360" cy="3550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책상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세번째 창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47" name="그림 10"/>
          <p:cNvPicPr/>
          <p:nvPr/>
        </p:nvPicPr>
        <p:blipFill>
          <a:blip r:embed="rId2"/>
          <a:stretch/>
        </p:blipFill>
        <p:spPr>
          <a:xfrm>
            <a:off x="3384000" y="710640"/>
            <a:ext cx="5333760" cy="3609360"/>
          </a:xfrm>
          <a:prstGeom prst="rect">
            <a:avLst/>
          </a:prstGeom>
          <a:ln>
            <a:noFill/>
          </a:ln>
        </p:spPr>
      </p:pic>
      <p:sp>
        <p:nvSpPr>
          <p:cNvPr id="48" name="CustomShape 2"/>
          <p:cNvSpPr/>
          <p:nvPr/>
        </p:nvSpPr>
        <p:spPr>
          <a:xfrm>
            <a:off x="1188041" y="4632120"/>
            <a:ext cx="9725677" cy="1944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1.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2. PC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ssh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u="sng" strike="noStrike" spc="-1" dirty="0" smtClean="0">
                <a:solidFill>
                  <a:srgbClr val="0563C1"/>
                </a:solidFill>
                <a:uFillTx/>
                <a:latin typeface="맑은 고딕"/>
                <a:ea typeface="DejaVu Sans"/>
                <a:hlinkClick r:id="rId3"/>
              </a:rPr>
              <a:t>pi@192.168.0.4</a:t>
            </a:r>
            <a:endParaRPr lang="en-US" sz="2400" b="1" u="sng" strike="noStrike" spc="-1" dirty="0" smtClean="0">
              <a:solidFill>
                <a:srgbClr val="0563C1"/>
              </a:solidFill>
              <a:uFillTx/>
              <a:latin typeface="맑은 고딕"/>
              <a:ea typeface="DejaVu Sans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ko-KR" altLang="en-US" sz="2400" b="1" u="sng" spc="-1" dirty="0" smtClean="0">
                <a:solidFill>
                  <a:srgbClr val="0563C1"/>
                </a:solidFill>
                <a:latin typeface="맑은 고딕"/>
              </a:rPr>
              <a:t>비밀번호</a:t>
            </a:r>
            <a:r>
              <a:rPr lang="en-US" altLang="ko-KR" sz="2400" b="1" u="sng" spc="-1" dirty="0" smtClean="0">
                <a:solidFill>
                  <a:srgbClr val="0563C1"/>
                </a:solidFill>
                <a:latin typeface="맑은 고딕"/>
              </a:rPr>
              <a:t>: </a:t>
            </a:r>
            <a:r>
              <a:rPr lang="en-US" altLang="ko-KR" sz="2400" b="1" u="sng" spc="-1" dirty="0" err="1" smtClean="0">
                <a:solidFill>
                  <a:srgbClr val="0563C1"/>
                </a:solidFill>
                <a:latin typeface="맑은 고딕"/>
              </a:rPr>
              <a:t>kist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3. PC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rosrun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bog_table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bog_guide1.py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4.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side, center 중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하나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smtClean="0">
                <a:latin typeface="맑은 고딕"/>
                <a:ea typeface="DejaVu Sans"/>
              </a:rPr>
              <a:t>(</a:t>
            </a:r>
            <a:r>
              <a:rPr lang="ko-KR" altLang="en-US" sz="2400" b="1" strike="noStrike" spc="-1" dirty="0" smtClean="0">
                <a:latin typeface="맑은 고딕"/>
                <a:ea typeface="DejaVu Sans"/>
              </a:rPr>
              <a:t>첫번째 </a:t>
            </a:r>
            <a:r>
              <a:rPr lang="en-US" sz="2400" b="1" strike="noStrike" spc="-1" dirty="0" err="1" smtClean="0">
                <a:latin typeface="맑은 고딕"/>
                <a:ea typeface="DejaVu Sans"/>
              </a:rPr>
              <a:t>리니어</a:t>
            </a:r>
            <a:r>
              <a:rPr lang="en-US" sz="2400" b="1" strike="noStrike" spc="-1" dirty="0" smtClean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모터</a:t>
            </a:r>
            <a:r>
              <a:rPr lang="en-US" sz="2400" b="1" strike="noStrike" spc="-1" dirty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위치에</a:t>
            </a:r>
            <a:r>
              <a:rPr lang="en-US" sz="2400" b="1" strike="noStrike" spc="-1" dirty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따라</a:t>
            </a:r>
            <a:r>
              <a:rPr lang="en-US" sz="2400" b="1" strike="noStrike" spc="-1" dirty="0">
                <a:latin typeface="맑은 고딕"/>
                <a:ea typeface="DejaVu Sans"/>
              </a:rPr>
              <a:t>) 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49" name="CustomShape 3"/>
          <p:cNvSpPr/>
          <p:nvPr/>
        </p:nvSpPr>
        <p:spPr>
          <a:xfrm>
            <a:off x="6346800" y="717120"/>
            <a:ext cx="2077200" cy="1468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192.168.0.4</a:t>
            </a:r>
            <a:endParaRPr lang="en-US" sz="1800" b="0" strike="noStrike" spc="-1">
              <a:latin typeface="Noto Sans CJK JP"/>
            </a:endParaRPr>
          </a:p>
        </p:txBody>
      </p:sp>
      <p:sp>
        <p:nvSpPr>
          <p:cNvPr id="50" name="CustomShape 4"/>
          <p:cNvSpPr/>
          <p:nvPr/>
        </p:nvSpPr>
        <p:spPr>
          <a:xfrm>
            <a:off x="7227360" y="2543400"/>
            <a:ext cx="116640" cy="2646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</a:t>
            </a:r>
            <a:endParaRPr lang="en-US" sz="18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책상</a:t>
            </a:r>
            <a:r>
              <a:rPr 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네번째 창</a:t>
            </a:r>
            <a:r>
              <a:rPr 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54" name="그림 10"/>
          <p:cNvPicPr/>
          <p:nvPr/>
        </p:nvPicPr>
        <p:blipFill>
          <a:blip r:embed="rId2"/>
          <a:stretch/>
        </p:blipFill>
        <p:spPr>
          <a:xfrm>
            <a:off x="3428640" y="710640"/>
            <a:ext cx="5333760" cy="3609360"/>
          </a:xfrm>
          <a:prstGeom prst="rect">
            <a:avLst/>
          </a:prstGeom>
          <a:ln>
            <a:noFill/>
          </a:ln>
        </p:spPr>
      </p:pic>
      <p:sp>
        <p:nvSpPr>
          <p:cNvPr id="55" name="CustomShape 2"/>
          <p:cNvSpPr/>
          <p:nvPr/>
        </p:nvSpPr>
        <p:spPr>
          <a:xfrm>
            <a:off x="1228592" y="4681440"/>
            <a:ext cx="9734815" cy="2176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1.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2. PC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ssh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  <a:hlinkClick r:id="rId3"/>
              </a:rPr>
              <a:t>pi@192.168.0.5</a:t>
            </a:r>
            <a:endParaRPr lang="en-US" sz="2400" b="1" strike="noStrike" spc="-1" dirty="0" smtClean="0">
              <a:solidFill>
                <a:srgbClr val="FF0000"/>
              </a:solidFill>
              <a:latin typeface="맑은 고딕"/>
              <a:ea typeface="DejaVu Sans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ko-KR" altLang="en-US" sz="2400" b="1" spc="-1" dirty="0" smtClean="0">
                <a:solidFill>
                  <a:srgbClr val="FF0000"/>
                </a:solidFill>
                <a:latin typeface="맑은 고딕"/>
              </a:rPr>
              <a:t>비밀번호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: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kist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3. PC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rosrun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bog_table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bog_guide2.py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4.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side, center 중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하나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smtClean="0">
                <a:latin typeface="맑은 고딕"/>
                <a:ea typeface="DejaVu Sans"/>
              </a:rPr>
              <a:t>(</a:t>
            </a:r>
            <a:r>
              <a:rPr lang="ko-KR" altLang="en-US" sz="2400" b="1" strike="noStrike" spc="-1" dirty="0" smtClean="0">
                <a:latin typeface="맑은 고딕"/>
                <a:ea typeface="DejaVu Sans"/>
              </a:rPr>
              <a:t>두번째 </a:t>
            </a:r>
            <a:r>
              <a:rPr lang="en-US" sz="2400" b="1" strike="noStrike" spc="-1" dirty="0" err="1" smtClean="0">
                <a:latin typeface="맑은 고딕"/>
                <a:ea typeface="DejaVu Sans"/>
              </a:rPr>
              <a:t>리니어</a:t>
            </a:r>
            <a:r>
              <a:rPr lang="en-US" sz="2400" b="1" strike="noStrike" spc="-1" dirty="0" smtClean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모터</a:t>
            </a:r>
            <a:r>
              <a:rPr lang="en-US" sz="2400" b="1" strike="noStrike" spc="-1" dirty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위치에</a:t>
            </a:r>
            <a:r>
              <a:rPr lang="en-US" sz="2400" b="1" strike="noStrike" spc="-1" dirty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따라</a:t>
            </a:r>
            <a:r>
              <a:rPr lang="en-US" sz="2400" b="1" strike="noStrike" spc="-1" dirty="0">
                <a:latin typeface="맑은 고딕"/>
                <a:ea typeface="DejaVu Sans"/>
              </a:rPr>
              <a:t>)  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56" name="CustomShape 3"/>
          <p:cNvSpPr/>
          <p:nvPr/>
        </p:nvSpPr>
        <p:spPr>
          <a:xfrm>
            <a:off x="6336000" y="710640"/>
            <a:ext cx="2077200" cy="1468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192.168.0.5</a:t>
            </a:r>
            <a:endParaRPr lang="en-US" sz="1800" b="0" strike="noStrike" spc="-1">
              <a:latin typeface="Noto Sans CJK JP"/>
            </a:endParaRPr>
          </a:p>
        </p:txBody>
      </p:sp>
      <p:sp>
        <p:nvSpPr>
          <p:cNvPr id="57" name="CustomShape 4"/>
          <p:cNvSpPr/>
          <p:nvPr/>
        </p:nvSpPr>
        <p:spPr>
          <a:xfrm>
            <a:off x="7299360" y="2543400"/>
            <a:ext cx="116640" cy="2646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2</a:t>
            </a:r>
            <a:endParaRPr lang="en-US" sz="18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책상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pc="-1" dirty="0">
                <a:solidFill>
                  <a:srgbClr val="000000"/>
                </a:solidFill>
                <a:latin typeface="맑은 고딕"/>
                <a:ea typeface="DejaVu Sans"/>
              </a:rPr>
              <a:t>두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번째 창으로 돌아가서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64" name="CustomShape 2"/>
          <p:cNvSpPr/>
          <p:nvPr/>
        </p:nvSpPr>
        <p:spPr>
          <a:xfrm>
            <a:off x="1523880" y="6061320"/>
            <a:ext cx="9142920" cy="795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5" name="그림 1"/>
          <p:cNvPicPr/>
          <p:nvPr/>
        </p:nvPicPr>
        <p:blipFill>
          <a:blip r:embed="rId2"/>
          <a:stretch/>
        </p:blipFill>
        <p:spPr>
          <a:xfrm>
            <a:off x="3990600" y="2685960"/>
            <a:ext cx="4209480" cy="1485000"/>
          </a:xfrm>
          <a:prstGeom prst="rect">
            <a:avLst/>
          </a:prstGeom>
          <a:ln>
            <a:noFill/>
          </a:ln>
        </p:spPr>
      </p:pic>
      <p:sp>
        <p:nvSpPr>
          <p:cNvPr id="66" name="CustomShape 3"/>
          <p:cNvSpPr/>
          <p:nvPr/>
        </p:nvSpPr>
        <p:spPr>
          <a:xfrm>
            <a:off x="1523880" y="532692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rosrun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bog_table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bog_master.py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입력했던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창에서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1 </a:t>
            </a:r>
            <a:r>
              <a:rPr lang="ko-KR" alt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혹은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2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1 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누르면 </a:t>
            </a:r>
            <a:r>
              <a:rPr lang="en-US" altLang="ko-KR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1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번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리니어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모터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이동</a:t>
            </a:r>
            <a:r>
              <a:rPr lang="en-US" altLang="ko-KR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, 2 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누르면 </a:t>
            </a:r>
            <a:r>
              <a:rPr lang="en-US" altLang="ko-KR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2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번 모터 이동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6" name="CustomShape 3"/>
          <p:cNvSpPr/>
          <p:nvPr/>
        </p:nvSpPr>
        <p:spPr>
          <a:xfrm>
            <a:off x="6309110" y="2561040"/>
            <a:ext cx="3781939" cy="261928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altLang="ko-KR" b="1" spc="-1" dirty="0" err="1">
                <a:solidFill>
                  <a:schemeClr val="bg1"/>
                </a:solidFill>
                <a:latin typeface="맑은 고딕"/>
              </a:rPr>
              <a:t>rosrun</a:t>
            </a:r>
            <a:r>
              <a:rPr lang="en-US" altLang="ko-KR" b="1" spc="-1" dirty="0">
                <a:solidFill>
                  <a:schemeClr val="bg1"/>
                </a:solidFill>
                <a:latin typeface="맑은 고딕"/>
              </a:rPr>
              <a:t> </a:t>
            </a:r>
            <a:r>
              <a:rPr lang="en-US" altLang="ko-KR" b="1" spc="-1" dirty="0" err="1">
                <a:solidFill>
                  <a:schemeClr val="bg1"/>
                </a:solidFill>
                <a:latin typeface="맑은 고딕"/>
              </a:rPr>
              <a:t>bog_table</a:t>
            </a:r>
            <a:r>
              <a:rPr lang="en-US" altLang="ko-KR" b="1" spc="-1" dirty="0">
                <a:solidFill>
                  <a:schemeClr val="bg1"/>
                </a:solidFill>
                <a:latin typeface="맑은 고딕"/>
              </a:rPr>
              <a:t> bog_master.py</a:t>
            </a:r>
            <a:endParaRPr lang="en-US" sz="1800" b="0" strike="noStrike" spc="-1" dirty="0">
              <a:solidFill>
                <a:schemeClr val="bg1"/>
              </a:solidFill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의자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68" name="CustomShape 2"/>
          <p:cNvSpPr/>
          <p:nvPr/>
        </p:nvSpPr>
        <p:spPr>
          <a:xfrm>
            <a:off x="1584360" y="5040000"/>
            <a:ext cx="9142920" cy="106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배터리 장착 및 슬라이드 스위치 on (기판에 on이라 적힘)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>
              <a:latin typeface="Noto Sans CJK JP"/>
            </a:endParaRPr>
          </a:p>
        </p:txBody>
      </p:sp>
      <p:pic>
        <p:nvPicPr>
          <p:cNvPr id="69" name="그림 61"/>
          <p:cNvPicPr/>
          <p:nvPr/>
        </p:nvPicPr>
        <p:blipFill>
          <a:blip r:embed="rId2"/>
          <a:stretch/>
        </p:blipFill>
        <p:spPr>
          <a:xfrm>
            <a:off x="3600000" y="620640"/>
            <a:ext cx="4940280" cy="3915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의자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첫번째 창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71" name="CustomShape 2"/>
          <p:cNvSpPr/>
          <p:nvPr/>
        </p:nvSpPr>
        <p:spPr>
          <a:xfrm>
            <a:off x="-1143000" y="5721500"/>
            <a:ext cx="9142920" cy="106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1. </a:t>
            </a:r>
            <a:r>
              <a:rPr lang="en-US" sz="2400" b="1" strike="noStrike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키보드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2. </a:t>
            </a:r>
            <a:r>
              <a:rPr lang="en-US" sz="2400" b="1" strike="noStrike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roscore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72" name="그림 3"/>
          <p:cNvPicPr/>
          <p:nvPr/>
        </p:nvPicPr>
        <p:blipFill>
          <a:blip r:embed="rId2"/>
          <a:stretch/>
        </p:blipFill>
        <p:spPr>
          <a:xfrm>
            <a:off x="761580" y="1322200"/>
            <a:ext cx="5333760" cy="400968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6096000" y="2285110"/>
            <a:ext cx="5955654" cy="106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ko-KR" altLang="en-US" sz="2400" spc="-1" dirty="0" smtClean="0">
                <a:latin typeface="Noto Sans CJK JP"/>
              </a:rPr>
              <a:t>의자 구동 전</a:t>
            </a:r>
            <a:r>
              <a:rPr lang="en-US" altLang="ko-KR" sz="2400" spc="-1" dirty="0" smtClean="0">
                <a:latin typeface="Noto Sans CJK JP"/>
              </a:rPr>
              <a:t>,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ko-KR" altLang="en-US" sz="2400" spc="-1" dirty="0" err="1" smtClean="0">
                <a:latin typeface="Noto Sans CJK JP"/>
              </a:rPr>
              <a:t>터틀봇</a:t>
            </a:r>
            <a:r>
              <a:rPr lang="ko-KR" altLang="en-US" sz="2400" spc="-1" dirty="0" smtClean="0">
                <a:latin typeface="Noto Sans CJK JP"/>
              </a:rPr>
              <a:t> 위에 </a:t>
            </a:r>
            <a:r>
              <a:rPr lang="en-US" altLang="ko-KR" sz="2400" spc="-1" dirty="0" err="1" smtClean="0">
                <a:latin typeface="Noto Sans CJK JP"/>
              </a:rPr>
              <a:t>ip</a:t>
            </a:r>
            <a:r>
              <a:rPr lang="en-US" altLang="ko-KR" sz="2400" spc="-1" dirty="0" smtClean="0">
                <a:latin typeface="Noto Sans CJK JP"/>
              </a:rPr>
              <a:t> </a:t>
            </a:r>
            <a:r>
              <a:rPr lang="ko-KR" altLang="en-US" sz="2400" spc="-1" dirty="0" smtClean="0">
                <a:latin typeface="Noto Sans CJK JP"/>
              </a:rPr>
              <a:t>메모해둔 것을 확인할 것</a:t>
            </a:r>
            <a:r>
              <a:rPr lang="en-US" altLang="ko-KR" sz="2400" spc="-1" dirty="0" smtClean="0">
                <a:latin typeface="Noto Sans CJK JP"/>
              </a:rPr>
              <a:t>.</a:t>
            </a: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altLang="ko-KR" sz="2400" spc="-1" dirty="0" smtClean="0">
              <a:latin typeface="Noto Sans CJK JP"/>
            </a:endParaRPr>
          </a:p>
          <a:p>
            <a:pPr marL="457200" indent="-457200" algn="ctr">
              <a:lnSpc>
                <a:spcPct val="90000"/>
              </a:lnSpc>
              <a:spcBef>
                <a:spcPts val="1001"/>
              </a:spcBef>
              <a:buAutoNum type="arabicPeriod"/>
            </a:pPr>
            <a:endParaRPr lang="en-US" sz="2400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445</TotalTime>
  <Words>560</Words>
  <Application>Microsoft Office PowerPoint</Application>
  <PresentationFormat>와이드스크린</PresentationFormat>
  <Paragraphs>77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DejaVu Sans</vt:lpstr>
      <vt:lpstr>Noto Sans CJK JP</vt:lpstr>
      <vt:lpstr>맑은 고딕</vt:lpstr>
      <vt:lpstr>Arial</vt:lpstr>
      <vt:lpstr>Symbol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인수인계</dc:title>
  <dc:subject/>
  <dc:creator>원일</dc:creator>
  <dc:description/>
  <cp:lastModifiedBy>USER</cp:lastModifiedBy>
  <cp:revision>32</cp:revision>
  <dcterms:created xsi:type="dcterms:W3CDTF">2023-02-09T13:58:53Z</dcterms:created>
  <dcterms:modified xsi:type="dcterms:W3CDTF">2023-02-14T08:28:33Z</dcterms:modified>
  <dc:language>ko-KR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와이드스크린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16</vt:i4>
  </property>
</Properties>
</file>